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bold.fntdata"/><Relationship Id="rId14" Type="http://schemas.openxmlformats.org/officeDocument/2006/relationships/slide" Target="slides/slide9.xml"/><Relationship Id="rId36" Type="http://schemas.openxmlformats.org/officeDocument/2006/relationships/font" Target="fonts/Raleway-regular.fntdata"/><Relationship Id="rId17" Type="http://schemas.openxmlformats.org/officeDocument/2006/relationships/slide" Target="slides/slide12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1.xml"/><Relationship Id="rId38" Type="http://schemas.openxmlformats.org/officeDocument/2006/relationships/font" Target="fonts/Ralew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a7b37598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0a7b37598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0a7b37598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0a7b37598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a7b37598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0a7b37598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0a7b37598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0a7b37598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a7b37598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0a7b37598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0a7b37598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0a7b37598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0a7b37598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0a7b37598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0a7b37598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0a7b37598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0a7b3759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0a7b3759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0a7b37598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0a7b37598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0a7b37598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0a7b3759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a7b37598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0a7b37598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000000">
            <a:alpha val="7692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5.png"/><Relationship Id="rId6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s://www.youtube.com/watch?v=tylNqtyj0gs" TargetMode="External"/><Relationship Id="rId6" Type="http://schemas.openxmlformats.org/officeDocument/2006/relationships/hyperlink" Target="https://docs.google.com/document/d/1GyVl_jpS92Z0Yy6dzyEajK3YEib_YUabCbRd2Q3MJcU/edi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Iconic Saga Retreat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Kent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Funky Friday Season 3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12 videos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1,053,000</a:t>
            </a:r>
            <a:r>
              <a:rPr b="0" lang="en" sz="2400"/>
              <a:t> Total Views 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4.4% CTR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6,096 subscribers driven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11:19 avg view duration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20.5% average % viewed</a:t>
            </a:r>
            <a:endParaRPr b="0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C1N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11 videos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719,000</a:t>
            </a:r>
            <a:r>
              <a:rPr b="0" lang="en" sz="2400"/>
              <a:t> Total Views 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4.7% CTR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5,559 subscribers driven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6:35 avg view duration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33% average % viewed</a:t>
            </a:r>
            <a:endParaRPr b="0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Shorts (2023)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129 videos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31,299,000</a:t>
            </a:r>
            <a:r>
              <a:rPr b="0" lang="en" sz="2400"/>
              <a:t> Total Views 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6.1% CTR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68,930 subscribers driven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1:44 avg view duration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99.3% average % viewed</a:t>
            </a:r>
            <a:endParaRPr b="0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On April 7th 2023 we launched </a:t>
            </a:r>
            <a:r>
              <a:rPr b="0" lang="en" sz="2400">
                <a:solidFill>
                  <a:schemeClr val="dk2"/>
                </a:solidFill>
              </a:rPr>
              <a:t> </a:t>
            </a:r>
            <a:r>
              <a:rPr lang="en"/>
              <a:t>Funky Friday Clips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as a place to put clips and shorts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691" y="-31150"/>
            <a:ext cx="637643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66" name="Google Shape;166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67" name="Google Shape;167;p2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Thoughts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Opens up lots of 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opportunity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to title and thumbnail new content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Monetize the same video x times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Move FF pod here season 4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260850" y="494275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FF Clips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70</a:t>
            </a:r>
            <a:r>
              <a:rPr b="0" lang="en" sz="2400"/>
              <a:t> videos</a:t>
            </a:r>
            <a:endParaRPr b="0"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0" lang="en" sz="2400"/>
              <a:t>34 Shorts</a:t>
            </a:r>
            <a:endParaRPr b="0"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0" lang="en" sz="2400"/>
              <a:t>36 Videos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6,400,000 Total Views 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7.8% CTR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28,000 subscribers driven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1:21 avg view duration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54% average % viewed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$3,255 generated</a:t>
            </a:r>
            <a:endParaRPr b="0" sz="2400"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275" y="330700"/>
            <a:ext cx="4387125" cy="448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0" name="Google Shape;180;p2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FF Clips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2" name="Google Shape;182;p27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Move full pod here Season 4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Going to require “Launch” buildup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Title and Thumbnail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CTR is very high about CN and YouTube average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Daily Posting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Videos are scheduled weeks in advance in 1 sitting (2 hours title and thumbnailing per week)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Cost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Editor cuts 3 clips and 3 shorts per episode (3 hours of editing / $150). Brendan and Kent cut more as needed/desirred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6933225" y="2544525"/>
            <a:ext cx="1929900" cy="220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27"/>
          <p:cNvGrpSpPr/>
          <p:nvPr/>
        </p:nvGrpSpPr>
        <p:grpSpPr>
          <a:xfrm>
            <a:off x="6922913" y="2464035"/>
            <a:ext cx="1929000" cy="2292868"/>
            <a:chOff x="6944800" y="395363"/>
            <a:chExt cx="1929000" cy="2292868"/>
          </a:xfrm>
        </p:grpSpPr>
        <p:pic>
          <p:nvPicPr>
            <p:cNvPr descr="Piece of duct tape sticking a note to the slide" id="185" name="Google Shape;185;p2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$ notes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Channel generates ~ $200- $250 a week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idx="4294967295" type="title"/>
          </p:nvPr>
        </p:nvSpPr>
        <p:spPr>
          <a:xfrm>
            <a:off x="177825" y="22192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FF Audio check in</a:t>
            </a:r>
            <a:endParaRPr sz="2400"/>
          </a:p>
        </p:txBody>
      </p:sp>
      <p:sp>
        <p:nvSpPr>
          <p:cNvPr id="192" name="Google Shape;192;p28"/>
          <p:cNvSpPr txBox="1"/>
          <p:nvPr>
            <p:ph idx="4294967295" type="title"/>
          </p:nvPr>
        </p:nvSpPr>
        <p:spPr>
          <a:xfrm>
            <a:off x="177825" y="1083300"/>
            <a:ext cx="40707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 Spotify video we </a:t>
            </a: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received</a:t>
            </a: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~1000 views per pod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○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$0 income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○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 promotion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Silver TRibe moved us to MEGAPHONE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○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Audio ONLY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○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PreRoll, Midroll, Post roll ads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○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 promotion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Only </a:t>
            </a: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recommendation</a:t>
            </a: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adding Apple, Spotify, podcast links + </a:t>
            </a: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verbiage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875" y="144600"/>
            <a:ext cx="4652625" cy="478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/>
          <p:nvPr/>
        </p:nvSpPr>
        <p:spPr>
          <a:xfrm>
            <a:off x="5501450" y="287900"/>
            <a:ext cx="996000" cy="126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" name="Google Shape;195;p28"/>
          <p:cNvGrpSpPr/>
          <p:nvPr/>
        </p:nvGrpSpPr>
        <p:grpSpPr>
          <a:xfrm>
            <a:off x="5459710" y="176312"/>
            <a:ext cx="1091814" cy="1473397"/>
            <a:chOff x="6944800" y="395363"/>
            <a:chExt cx="1929000" cy="2292868"/>
          </a:xfrm>
        </p:grpSpPr>
        <p:pic>
          <p:nvPicPr>
            <p:cNvPr descr="Piece of duct tape sticking a note to the slide" id="196" name="Google Shape;196;p28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Time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Jun 14 is when this data reset (14 days ago)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4848300" y="129945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Camerón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We have early access to ALOUD. AI dubbing of our episodes.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Currently dubbing into Spanish, P</a:t>
            </a:r>
            <a:r>
              <a:rPr lang="en" sz="1800">
                <a:solidFill>
                  <a:schemeClr val="lt1"/>
                </a:solidFill>
              </a:rPr>
              <a:t>ortuguese</a:t>
            </a:r>
            <a:r>
              <a:rPr lang="en" sz="1800">
                <a:solidFill>
                  <a:schemeClr val="lt1"/>
                </a:solidFill>
              </a:rPr>
              <a:t> and Hindi</a:t>
            </a:r>
            <a:r>
              <a:rPr lang="en" sz="1800">
                <a:solidFill>
                  <a:schemeClr val="lt1"/>
                </a:solidFill>
              </a:rPr>
              <a:t>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Takes a few days to reflect, doing 1 episode at a time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Relists video with new title, description, </a:t>
            </a:r>
            <a:r>
              <a:rPr lang="en" sz="1800">
                <a:solidFill>
                  <a:schemeClr val="lt1"/>
                </a:solidFill>
              </a:rPr>
              <a:t>subtitles</a:t>
            </a:r>
            <a:r>
              <a:rPr lang="en" sz="1800">
                <a:solidFill>
                  <a:schemeClr val="lt1"/>
                </a:solidFill>
              </a:rPr>
              <a:t> and dub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https://youtu.be/wb8R0ZEirUE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grpSp>
        <p:nvGrpSpPr>
          <p:cNvPr id="203" name="Google Shape;203;p29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204" name="Google Shape;20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05" name="Google Shape;205;p29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2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207" name="Google Shape;2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-58500"/>
            <a:ext cx="4647226" cy="5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37687">
            <a:off x="1571902" y="1646576"/>
            <a:ext cx="1077699" cy="6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213" name="Google Shape;213;p30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 of content...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but more...</a:t>
            </a:r>
            <a:endParaRPr/>
          </a:p>
        </p:txBody>
      </p:sp>
      <p:grpSp>
        <p:nvGrpSpPr>
          <p:cNvPr id="215" name="Google Shape;215;p30"/>
          <p:cNvGrpSpPr/>
          <p:nvPr/>
        </p:nvGrpSpPr>
        <p:grpSpPr>
          <a:xfrm>
            <a:off x="5299355" y="718419"/>
            <a:ext cx="3507648" cy="3706668"/>
            <a:chOff x="6803275" y="395363"/>
            <a:chExt cx="2212050" cy="2537076"/>
          </a:xfrm>
        </p:grpSpPr>
        <p:pic>
          <p:nvPicPr>
            <p:cNvPr id="216" name="Google Shape;21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7" name="Google Shape;217;p3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30"/>
            <p:cNvSpPr txBox="1"/>
            <p:nvPr/>
          </p:nvSpPr>
          <p:spPr>
            <a:xfrm>
              <a:off x="6944808" y="82617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Idea</a:t>
              </a:r>
              <a:endParaRPr b="1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Title</a:t>
              </a:r>
              <a:endParaRPr b="1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Thumbnail</a:t>
              </a:r>
              <a:endParaRPr b="1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Film</a:t>
              </a:r>
              <a:endParaRPr b="1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2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9" name="Google Shape;219;p30"/>
          <p:cNvSpPr/>
          <p:nvPr/>
        </p:nvSpPr>
        <p:spPr>
          <a:xfrm>
            <a:off x="6964350" y="1890875"/>
            <a:ext cx="155700" cy="280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>
            <a:off x="6975325" y="2681350"/>
            <a:ext cx="155700" cy="280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/>
          <p:nvPr/>
        </p:nvSpPr>
        <p:spPr>
          <a:xfrm>
            <a:off x="6975325" y="3432925"/>
            <a:ext cx="155700" cy="280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idx="1" type="subTitle"/>
          </p:nvPr>
        </p:nvSpPr>
        <p:spPr>
          <a:xfrm>
            <a:off x="257725" y="105055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Sports “Game show”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Simple yet exciting “stakes” raising games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Always a collab - multiple </a:t>
            </a:r>
            <a:r>
              <a:rPr b="1" lang="en" sz="2000">
                <a:solidFill>
                  <a:schemeClr val="lt1"/>
                </a:solidFill>
              </a:rPr>
              <a:t>characters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High energy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Football in hand content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Viral clips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3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29" name="Google Shape;22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30" name="Google Shape;230;p3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3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232" name="Google Shape;232;p31"/>
          <p:cNvPicPr preferRelativeResize="0"/>
          <p:nvPr/>
        </p:nvPicPr>
        <p:blipFill rotWithShape="1">
          <a:blip r:embed="rId6">
            <a:alphaModFix/>
          </a:blip>
          <a:srcRect b="0" l="3096" r="45027" t="0"/>
          <a:stretch/>
        </p:blipFill>
        <p:spPr>
          <a:xfrm>
            <a:off x="4400325" y="0"/>
            <a:ext cx="47436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79" name="Google Shape;79;p1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Chapters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Google Shape;81;p14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➢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Cam Newton YouTube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Where we came from, where we are, where we are going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➢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Funky Friday YouTube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➢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Future Content idea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➢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Iconic Saga YouTube Biz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are we doing now, What else can we do?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➢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Brainstorm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85299" cy="28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699" y="152400"/>
            <a:ext cx="4353900" cy="272543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 txBox="1"/>
          <p:nvPr/>
        </p:nvSpPr>
        <p:spPr>
          <a:xfrm>
            <a:off x="163400" y="3089225"/>
            <a:ext cx="4279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Thumbnails are super clear (Sky, goal, ball, action movement, expressive face)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4674750" y="3089225"/>
            <a:ext cx="4279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Format is clear and constantly gets </a:t>
            </a: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more</a:t>
            </a: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interesting</a:t>
            </a: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as “competition” unfolds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38" y="19358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46" name="Google Shape;246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1346437" y="17815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 txBox="1"/>
          <p:nvPr>
            <p:ph idx="4294967295" type="body"/>
          </p:nvPr>
        </p:nvSpPr>
        <p:spPr>
          <a:xfrm>
            <a:off x="665988" y="93865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➢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1v1 ladder with Cam as QB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1v1 to start. If offense wins, add a defender. Up to 5 or 6.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This is a take on </a:t>
            </a: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Dreams minecraft manhunt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 challenge template is EXTREMELY tried and true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➢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1v1 themed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1v1 NFL QB vs Youtube QB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1v1 NFL vs XFL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1v1 NFL vs NBA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➢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Crossbar/goalpost QB challenge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➢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Every touchdown the DB gets upgraded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5 year old DB to NFL?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➢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Field goal kick challenge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➢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Small to large football challenge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Routs, accuracy, kicking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Start with dollar store tiny football all the way to the largest football we can buy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263" y="19358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49" name="Google Shape;249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5725562" y="17815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 txBox="1"/>
          <p:nvPr>
            <p:ph idx="4294967295" type="body"/>
          </p:nvPr>
        </p:nvSpPr>
        <p:spPr>
          <a:xfrm>
            <a:off x="5006213" y="93865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➢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Receiver challenge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First one to drop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Run same routs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➢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Punter challenge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COuld we collab with Pat Mcafee?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➢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Helium football challenge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➢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Giant football “fear” Pong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Giant trash cans that look like solo cups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Each cup has a challenge on the bottom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➢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Football golf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Either set holes or random objects as holes in a location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I.e. in DC.  That tree over there, that door, that flag in the corner of the field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Home depot trash can with flag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Vs other NFL qb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552475" y="4318675"/>
            <a:ext cx="5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🫡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256" name="Google Shape;256;p3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 rotWithShape="1">
          <a:blip r:embed="rId4">
            <a:alphaModFix/>
          </a:blip>
          <a:srcRect b="0" l="0" r="48054" t="0"/>
          <a:stretch/>
        </p:blipFill>
        <p:spPr>
          <a:xfrm>
            <a:off x="-177875" y="0"/>
            <a:ext cx="4749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 txBox="1"/>
          <p:nvPr>
            <p:ph idx="1" type="body"/>
          </p:nvPr>
        </p:nvSpPr>
        <p:spPr>
          <a:xfrm>
            <a:off x="4786050" y="93325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1 Million Subs 2023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Current </a:t>
            </a:r>
            <a:r>
              <a:rPr lang="en" sz="1800">
                <a:solidFill>
                  <a:schemeClr val="lt1"/>
                </a:solidFill>
              </a:rPr>
              <a:t>projections</a:t>
            </a:r>
            <a:r>
              <a:rPr lang="en" sz="1800">
                <a:solidFill>
                  <a:schemeClr val="lt1"/>
                </a:solidFill>
              </a:rPr>
              <a:t> get us there May 2024</a:t>
            </a:r>
            <a:r>
              <a:rPr lang="en" sz="1800">
                <a:solidFill>
                  <a:schemeClr val="lt1"/>
                </a:solidFill>
              </a:rPr>
              <a:t> 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Current 26k per month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Would need 45k per month 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5650" y="2933450"/>
            <a:ext cx="6457375" cy="189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3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261" name="Google Shape;261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62" name="Google Shape;262;p34"/>
            <p:cNvPicPr preferRelativeResize="0"/>
            <p:nvPr/>
          </p:nvPicPr>
          <p:blipFill rotWithShape="1">
            <a:blip r:embed="rId7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3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On videos where we asked for SUBS we grew about 2x videos where we didn’t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Small tricks won’t get us there... big ideas will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5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5"/>
          <p:cNvSpPr txBox="1"/>
          <p:nvPr>
            <p:ph type="title"/>
          </p:nvPr>
        </p:nvSpPr>
        <p:spPr>
          <a:xfrm>
            <a:off x="283103" y="43979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YouTube business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270" name="Google Shape;270;p3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71" name="Google Shape;271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72" name="Google Shape;272;p35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3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Relying on ADs as source of profit is wrong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Merch is low hanging fruit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Paid content may or may not be relevant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Brand deals...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274" name="Google Shape;27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850" y="1610775"/>
            <a:ext cx="6035801" cy="334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50" y="19358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8450" y="995925"/>
            <a:ext cx="5182449" cy="1541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81" name="Google Shape;281;p36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154828">
            <a:off x="1217150" y="17815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536700" y="7182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Ads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3" name="Google Shape;283;p36"/>
          <p:cNvSpPr txBox="1"/>
          <p:nvPr>
            <p:ph idx="4294967295" type="body"/>
          </p:nvPr>
        </p:nvSpPr>
        <p:spPr>
          <a:xfrm>
            <a:off x="536700" y="140832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Adsense numbers are going up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RPM CN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◆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Videos - $9.46 per 1000 views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◆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Shorts - $0.10 per 1000 views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RPM FF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◆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Video - $2.41 per 1000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◆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Shorts - $0.09 per 1000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Estimate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Raleway"/>
              <a:buChar char="◆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$7,000 - $10,000 / Month (CN)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Raleway"/>
              <a:buChar char="◆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$1,000 - $2,000 / Month (FF)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4" name="Google Shape;28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8450" y="2727375"/>
            <a:ext cx="5144689" cy="136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25"/>
            <a:ext cx="4254600" cy="492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90" name="Google Shape;290;p3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Culture Genesis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292;p37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Sells pre-roll ads to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advertise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who want to advertise on CN youtube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RPM 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◆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YT RPM - $9.46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◆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CG RPM - $8.26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◆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Total RPM - $17.72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Ads they sell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Fanta, Ford, General Mills, Lionsgate, Marines, Tyson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May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Slow start. They sold 161,000 impressions - $433.13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Merch can be sold directly under every video...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Merch sells best when worn</a:t>
            </a:r>
            <a:r>
              <a:rPr lang="en"/>
              <a:t> by host and </a:t>
            </a:r>
            <a:r>
              <a:rPr lang="en"/>
              <a:t>crew</a:t>
            </a:r>
            <a:r>
              <a:rPr lang="en"/>
              <a:t> in EVERY video</a:t>
            </a:r>
            <a:endParaRPr/>
          </a:p>
        </p:txBody>
      </p:sp>
      <p:sp>
        <p:nvSpPr>
          <p:cNvPr id="298" name="Google Shape;298;p3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99" name="Google Shape;299;p3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300" name="Google Shape;300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301" name="Google Shape;301;p38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3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Can be as simple or as complex as 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possible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Treated as “BRAND” even if DTC to build identity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303" name="Google Shape;30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3875" y="176525"/>
            <a:ext cx="2212050" cy="22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>
            <p:ph type="title"/>
          </p:nvPr>
        </p:nvSpPr>
        <p:spPr>
          <a:xfrm>
            <a:off x="93375" y="754200"/>
            <a:ext cx="44787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Running channels for others....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Most creators I do believe we could grow.</a:t>
            </a:r>
            <a:r>
              <a:rPr lang="en" sz="2100">
                <a:solidFill>
                  <a:schemeClr val="lt2"/>
                </a:solidFill>
              </a:rPr>
              <a:t>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ATHLETES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300"/>
              <a:t>CONTENT CREATORS</a:t>
            </a:r>
            <a:endParaRPr sz="3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2"/>
                </a:solidFill>
              </a:rPr>
              <a:t>welcome...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309" name="Google Shape;309;p39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9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39"/>
          <p:cNvGrpSpPr/>
          <p:nvPr/>
        </p:nvGrpSpPr>
        <p:grpSpPr>
          <a:xfrm>
            <a:off x="4863386" y="476093"/>
            <a:ext cx="4130075" cy="4355249"/>
            <a:chOff x="4885273" y="-1592579"/>
            <a:chExt cx="4130075" cy="4355249"/>
          </a:xfrm>
        </p:grpSpPr>
        <p:pic>
          <p:nvPicPr>
            <p:cNvPr id="312" name="Google Shape;312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85273" y="-1537506"/>
              <a:ext cx="4130075" cy="4300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313" name="Google Shape;313;p39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42365">
              <a:off x="5944789" y="-1551344"/>
              <a:ext cx="2011039" cy="6570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39"/>
            <p:cNvSpPr txBox="1"/>
            <p:nvPr/>
          </p:nvSpPr>
          <p:spPr>
            <a:xfrm>
              <a:off x="5149549" y="-975371"/>
              <a:ext cx="3601500" cy="3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But consider...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04800" lvl="0" marL="45720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Raleway"/>
                <a:buChar char="●"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There is no reliable money to be made in Ads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Raleway"/>
                <a:buChar char="●"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Average “split” is 80:20 or 70:30 on ad revenue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0480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Raleway"/>
                <a:buChar char="○"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Small numbers become smaller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Raleway"/>
                <a:buChar char="●"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$ is in the MERCH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Raleway"/>
                <a:buChar char="●"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$ is in the BRAND DEALS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0480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Raleway"/>
                <a:buChar char="○"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We don’t currently sell brand deals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04800" lvl="2" marL="13716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Raleway"/>
                <a:buChar char="■"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We outsource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0480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Raleway"/>
                <a:buChar char="○"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We don’t have practice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04800" lvl="2" marL="13716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Raleway"/>
                <a:buChar char="■"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Selling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04800" lvl="2" marL="13716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Raleway"/>
                <a:buChar char="■"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Filming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04800" lvl="2" marL="13716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Raleway"/>
                <a:buChar char="■"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Reading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04800" lvl="2" marL="13716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Raleway"/>
                <a:buChar char="■"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Approving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title"/>
          </p:nvPr>
        </p:nvSpPr>
        <p:spPr>
          <a:xfrm>
            <a:off x="283100" y="470925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solution</a:t>
            </a:r>
            <a:endParaRPr/>
          </a:p>
        </p:txBody>
      </p:sp>
      <p:sp>
        <p:nvSpPr>
          <p:cNvPr id="320" name="Google Shape;320;p40"/>
          <p:cNvSpPr/>
          <p:nvPr/>
        </p:nvSpPr>
        <p:spPr>
          <a:xfrm>
            <a:off x="439938" y="1502288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0"/>
          <p:cNvSpPr/>
          <p:nvPr/>
        </p:nvSpPr>
        <p:spPr>
          <a:xfrm>
            <a:off x="3278595" y="1502288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0"/>
          <p:cNvSpPr/>
          <p:nvPr/>
        </p:nvSpPr>
        <p:spPr>
          <a:xfrm>
            <a:off x="6117252" y="1502288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0"/>
          <p:cNvSpPr txBox="1"/>
          <p:nvPr>
            <p:ph type="title"/>
          </p:nvPr>
        </p:nvSpPr>
        <p:spPr>
          <a:xfrm>
            <a:off x="6193438" y="1575288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One channel, or multiple...</a:t>
            </a:r>
            <a:r>
              <a:rPr lang="en" sz="2100"/>
              <a:t>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400"/>
              <a:t>Think “Boardroom” by Kevin Durant</a:t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Sneakers, Music, Weed, Food etc</a:t>
            </a:r>
            <a:endParaRPr b="0" sz="1400"/>
          </a:p>
        </p:txBody>
      </p:sp>
      <p:sp>
        <p:nvSpPr>
          <p:cNvPr id="324" name="Google Shape;324;p40"/>
          <p:cNvSpPr txBox="1"/>
          <p:nvPr>
            <p:ph type="title"/>
          </p:nvPr>
        </p:nvSpPr>
        <p:spPr>
          <a:xfrm>
            <a:off x="516138" y="1575288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We host the “Shows”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400"/>
              <a:t>Pay creators to “host” talent fee</a:t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 control the content distribution + monetization</a:t>
            </a:r>
            <a:endParaRPr b="0" sz="1400"/>
          </a:p>
        </p:txBody>
      </p:sp>
      <p:sp>
        <p:nvSpPr>
          <p:cNvPr id="325" name="Google Shape;325;p40"/>
          <p:cNvSpPr txBox="1"/>
          <p:nvPr>
            <p:ph type="title"/>
          </p:nvPr>
        </p:nvSpPr>
        <p:spPr>
          <a:xfrm>
            <a:off x="3354788" y="1490613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Sports</a:t>
            </a:r>
            <a:endParaRPr sz="19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Fashion</a:t>
            </a:r>
            <a:endParaRPr sz="19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Business</a:t>
            </a:r>
            <a:endParaRPr sz="19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Drama</a:t>
            </a:r>
            <a:endParaRPr sz="19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Music</a:t>
            </a:r>
            <a:endParaRPr sz="19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sz="1200">
              <a:solidFill>
                <a:schemeClr val="lt1"/>
              </a:solidFill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40"/>
          <p:cNvSpPr txBox="1"/>
          <p:nvPr>
            <p:ph type="title"/>
          </p:nvPr>
        </p:nvSpPr>
        <p:spPr>
          <a:xfrm>
            <a:off x="285350" y="3930425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This plan requires clarity with Hosts. We encourage them to build own platform and grow with us, grow with us. But we own this content, top to bottom. Channel builder/owner roles most often end in disaster, in the end the content suffers (Liquid Light). Pay the creator a fair fee, we monetize the content on our end.</a:t>
            </a:r>
            <a:endParaRPr sz="1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25"/>
            <a:ext cx="4254600" cy="492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33" name="Google Shape;333;p4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-3944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1"/>
          <p:cNvSpPr txBox="1"/>
          <p:nvPr/>
        </p:nvSpPr>
        <p:spPr>
          <a:xfrm>
            <a:off x="2855550" y="477322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Kent Update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5" name="Google Shape;335;p41"/>
          <p:cNvSpPr txBox="1"/>
          <p:nvPr>
            <p:ph idx="4294967295" type="body"/>
          </p:nvPr>
        </p:nvSpPr>
        <p:spPr>
          <a:xfrm>
            <a:off x="2855550" y="110512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aleway"/>
                <a:ea typeface="Raleway"/>
                <a:cs typeface="Raleway"/>
                <a:sym typeface="Raleway"/>
              </a:rPr>
              <a:t>I believe I can lead this team to large success on youtube, but I </a:t>
            </a:r>
            <a:r>
              <a:rPr lang="en" sz="1100">
                <a:latin typeface="Raleway"/>
                <a:ea typeface="Raleway"/>
                <a:cs typeface="Raleway"/>
                <a:sym typeface="Raleway"/>
              </a:rPr>
              <a:t>don't</a:t>
            </a:r>
            <a:r>
              <a:rPr lang="en" sz="1100">
                <a:latin typeface="Raleway"/>
                <a:ea typeface="Raleway"/>
                <a:cs typeface="Raleway"/>
                <a:sym typeface="Raleway"/>
              </a:rPr>
              <a:t> think that’s in the editing bay...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➔"/>
            </a:pPr>
            <a:r>
              <a:rPr b="1" lang="en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CTR</a:t>
            </a:r>
            <a:r>
              <a:rPr b="1" lang="en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◆"/>
            </a:pPr>
            <a:r>
              <a:rPr lang="en" sz="1100">
                <a:latin typeface="Raleway"/>
                <a:ea typeface="Raleway"/>
                <a:cs typeface="Raleway"/>
                <a:sym typeface="Raleway"/>
              </a:rPr>
              <a:t>I’ve spent 3-4 days on a edit that achieves less views than a thumbnail I spent an extra 1-2 hours on</a:t>
            </a:r>
            <a:br>
              <a:rPr lang="en" sz="1100">
                <a:latin typeface="Raleway"/>
                <a:ea typeface="Raleway"/>
                <a:cs typeface="Raleway"/>
                <a:sym typeface="Raleway"/>
              </a:rPr>
            </a:b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➔"/>
            </a:pPr>
            <a:r>
              <a:rPr b="1" lang="en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Multiple channels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Raleway"/>
              <a:buChar char="◆"/>
            </a:pPr>
            <a:r>
              <a:rPr lang="en" sz="1100">
                <a:latin typeface="Raleway"/>
                <a:ea typeface="Raleway"/>
                <a:cs typeface="Raleway"/>
                <a:sym typeface="Raleway"/>
              </a:rPr>
              <a:t>If we grow the business, I can take on more clips, shorts, channels and strategy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Char char="➔"/>
            </a:pPr>
            <a:r>
              <a:rPr b="1" lang="en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Mental health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Char char="◆"/>
            </a:pPr>
            <a:r>
              <a:rPr lang="en" sz="1100">
                <a:latin typeface="Raleway"/>
                <a:ea typeface="Raleway"/>
                <a:cs typeface="Raleway"/>
                <a:sym typeface="Raleway"/>
              </a:rPr>
              <a:t>The edits are taking me away from where my passion is. Im stretched extremely thin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7" name="Google Shape;87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Analytics TOTAL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➢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731,000 subscribers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➢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83,000,000 total views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➢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700,000,000 total</a:t>
            </a: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impressions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➢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574 Total uploads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➢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4.9% click through rate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➢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$175,000 total revenue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strong focus on </a:t>
            </a:r>
            <a:r>
              <a:rPr lang="en">
                <a:solidFill>
                  <a:schemeClr val="accent5"/>
                </a:solidFill>
              </a:rPr>
              <a:t>ideas </a:t>
            </a:r>
            <a:r>
              <a:rPr lang="en"/>
              <a:t>can allow us to achieve greater success. We have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team, we just need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focus</a:t>
            </a:r>
            <a:endParaRPr/>
          </a:p>
        </p:txBody>
      </p:sp>
      <p:grpSp>
        <p:nvGrpSpPr>
          <p:cNvPr id="342" name="Google Shape;342;p4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343" name="Google Shape;343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344" name="Google Shape;344;p4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4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...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 really do not think 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radical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change is needed to find success. Just focus in certain areas to grow profit, 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audience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and quality.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75" y="19358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5" name="Google Shape;95;p1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1364975" y="17815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684525" y="7182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Analytics Monthly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" name="Google Shape;97;p16"/>
          <p:cNvSpPr txBox="1"/>
          <p:nvPr>
            <p:ph idx="4294967295" type="body"/>
          </p:nvPr>
        </p:nvSpPr>
        <p:spPr>
          <a:xfrm>
            <a:off x="684525" y="140833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➢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2,276</a:t>
            </a: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subscribers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➢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267,000</a:t>
            </a: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views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Char char="○"/>
            </a:pPr>
            <a:r>
              <a:rPr b="1"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115,303 43% Shorts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Char char="○"/>
            </a:pPr>
            <a:r>
              <a:rPr b="1"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152,155</a:t>
            </a:r>
            <a:r>
              <a:rPr b="1"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57% Videos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➢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5,400,000</a:t>
            </a: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impressions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➢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20 Total uploads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Char char="○"/>
            </a:pPr>
            <a:r>
              <a:rPr b="1"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16 shorts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Char char="○"/>
            </a:pPr>
            <a:r>
              <a:rPr b="1"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4 Videos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➢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3.2% click through rate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➢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$1,300 total revenue (est.)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600" y="19358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9" name="Google Shape;99;p1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5734900" y="17815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5054450" y="7182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Analytics Monthly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" name="Google Shape;101;p16"/>
          <p:cNvSpPr txBox="1"/>
          <p:nvPr>
            <p:ph idx="4294967295" type="body"/>
          </p:nvPr>
        </p:nvSpPr>
        <p:spPr>
          <a:xfrm>
            <a:off x="5054450" y="140833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➢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26,200 subscribers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➢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7,100,000 views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Char char="○"/>
            </a:pPr>
            <a:r>
              <a:rPr b="1"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6.4M 90% Shorts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Char char="○"/>
            </a:pPr>
            <a:r>
              <a:rPr b="1"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657,000 9.2% Videos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Char char="○"/>
            </a:pPr>
            <a:r>
              <a:rPr b="1"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6,000 0.1% live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➢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20,700,000 impressions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➢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29 Total uploads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Char char="○"/>
            </a:pPr>
            <a:r>
              <a:rPr b="1"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20 Shorts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Char char="○"/>
            </a:pPr>
            <a:r>
              <a:rPr b="1"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8 videos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Char char="○"/>
            </a:pPr>
            <a:r>
              <a:rPr b="1"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 live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➢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5.6% click through rate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➢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$6,911 total revenue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3452500" y="131872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06.2022</a:t>
            </a:r>
            <a:endParaRPr b="1" sz="9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7892475" y="870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06.2023</a:t>
            </a:r>
            <a:endParaRPr b="1" sz="9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CN YouTube Analytics</a:t>
            </a:r>
            <a:endParaRPr sz="2400"/>
          </a:p>
        </p:txBody>
      </p:sp>
      <p:sp>
        <p:nvSpPr>
          <p:cNvPr id="109" name="Google Shape;109;p17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25" y="1956375"/>
            <a:ext cx="8517951" cy="21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CN YouTube Analytics</a:t>
            </a:r>
            <a:endParaRPr sz="2400"/>
          </a:p>
        </p:txBody>
      </p:sp>
      <p:sp>
        <p:nvSpPr>
          <p:cNvPr id="116" name="Google Shape;116;p18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13" y="1894664"/>
            <a:ext cx="8201574" cy="223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idx="4294967295" type="title"/>
          </p:nvPr>
        </p:nvSpPr>
        <p:spPr>
          <a:xfrm>
            <a:off x="88200" y="135925"/>
            <a:ext cx="8832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CN YouTube Analytics (Viewers)</a:t>
            </a:r>
            <a:endParaRPr sz="2400"/>
          </a:p>
        </p:txBody>
      </p:sp>
      <p:sp>
        <p:nvSpPr>
          <p:cNvPr id="123" name="Google Shape;123;p19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00" y="981038"/>
            <a:ext cx="3106225" cy="2091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0825" y="981038"/>
            <a:ext cx="3106225" cy="32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00" y="3149588"/>
            <a:ext cx="3065300" cy="12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3450" y="981038"/>
            <a:ext cx="2446575" cy="186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3450" y="2902356"/>
            <a:ext cx="2446575" cy="214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256200" y="2452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biggest video got 22,000,000 million views in 2019... </a:t>
            </a:r>
            <a:r>
              <a:rPr lang="en">
                <a:solidFill>
                  <a:schemeClr val="accent5"/>
                </a:solidFill>
              </a:rPr>
              <a:t>but of the 10 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biggest videos we’ve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posted 5 have been 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in the last 4 months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34" name="Google Shape;134;p20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135" name="Google Shape;13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6" name="Google Shape;136;p20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What this means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channel is doing great! It’s ripe for growth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We just need to crack the code on 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what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our next thing is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Talking</a:t>
            </a:r>
            <a:r>
              <a:rPr lang="en">
                <a:solidFill>
                  <a:schemeClr val="accent5"/>
                </a:solidFill>
              </a:rPr>
              <a:t> Head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7 videos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391,000 Total Views 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5.6% CTR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4,414 subscribers driven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5:17 avg view duration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 sz="2400"/>
              <a:t>30.5% average % viewed</a:t>
            </a:r>
            <a:endParaRPr b="0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